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4718" r:id="rId7"/>
    <p:sldId id="4749" r:id="rId8"/>
    <p:sldId id="4753" r:id="rId9"/>
    <p:sldId id="47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539" y="-190266"/>
            <a:ext cx="817469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Designated Teacher Network Meetings –Autumn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0324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1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493"/>
            <a:ext cx="817469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1546"/>
            <a:ext cx="817469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89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An organic corner shape">
            <a:extLst>
              <a:ext uri="{FF2B5EF4-FFF2-40B4-BE49-F238E27FC236}">
                <a16:creationId xmlns:a16="http://schemas.microsoft.com/office/drawing/2014/main" id="{2B6A77EB-ADF3-B711-48E8-54F5606563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1" y="-7115"/>
            <a:ext cx="11708296" cy="2621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331" y="-188139"/>
            <a:ext cx="8174699" cy="1182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16833"/>
            <a:ext cx="109728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8ED3A-A34A-169A-6A3A-3A868C6A7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5" b="59345"/>
          <a:stretch/>
        </p:blipFill>
        <p:spPr>
          <a:xfrm>
            <a:off x="10529003" y="5148470"/>
            <a:ext cx="1662997" cy="1712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49FE25-58E7-3F23-A288-B2F844D16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BA64-F63F-4BE1-98B3-72ECFD667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board and yellow chairs in a classroom">
            <a:extLst>
              <a:ext uri="{FF2B5EF4-FFF2-40B4-BE49-F238E27FC236}">
                <a16:creationId xmlns:a16="http://schemas.microsoft.com/office/drawing/2014/main" id="{18D0558D-A70E-3ED3-F96A-AD71142CB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-175" r="8519" b="9122"/>
          <a:stretch/>
        </p:blipFill>
        <p:spPr>
          <a:xfrm>
            <a:off x="0" y="-13195"/>
            <a:ext cx="12192000" cy="6871195"/>
          </a:xfrm>
          <a:prstGeom prst="rect">
            <a:avLst/>
          </a:prstGeom>
        </p:spPr>
      </p:pic>
      <p:pic>
        <p:nvPicPr>
          <p:cNvPr id="21" name="Graphic 20" descr="An organic corner shape">
            <a:extLst>
              <a:ext uri="{FF2B5EF4-FFF2-40B4-BE49-F238E27FC236}">
                <a16:creationId xmlns:a16="http://schemas.microsoft.com/office/drawing/2014/main" id="{5F8B2A5C-CA41-10CE-0737-D27D0BF0C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357" y="2970756"/>
            <a:ext cx="13973020" cy="388724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D106331-78FC-71D0-FC25-6F3CC79C0CAE}"/>
              </a:ext>
            </a:extLst>
          </p:cNvPr>
          <p:cNvSpPr txBox="1">
            <a:spLocks/>
          </p:cNvSpPr>
          <p:nvPr/>
        </p:nvSpPr>
        <p:spPr>
          <a:xfrm>
            <a:off x="2937621" y="1197429"/>
            <a:ext cx="6292104" cy="2755509"/>
          </a:xfrm>
          <a:prstGeom prst="rect">
            <a:avLst/>
          </a:prstGeom>
        </p:spPr>
        <p:txBody>
          <a:bodyPr vert="horz" lIns="132080" tIns="66040" rIns="132080" bIns="66040" rtlCol="0" anchor="t">
            <a:normAutofit fontScale="4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 toolkit: </a:t>
            </a:r>
            <a:r>
              <a:rPr kumimoji="0" lang="en-GB" sz="15000" b="1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executive </a:t>
            </a:r>
            <a:r>
              <a:rPr kumimoji="0" lang="en-GB" sz="15000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GB" sz="15000" b="1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unctioning</a:t>
            </a:r>
            <a:endParaRPr kumimoji="0" lang="en-GB" sz="15000" b="1" i="0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89" b="0" i="0" u="none" strike="noStrike" kern="1200" cap="none" spc="0" normalizeH="0" baseline="0" noProof="0" dirty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ampshire County Council">
            <a:extLst>
              <a:ext uri="{FF2B5EF4-FFF2-40B4-BE49-F238E27FC236}">
                <a16:creationId xmlns:a16="http://schemas.microsoft.com/office/drawing/2014/main" id="{47EC7FC4-330B-7478-3CC3-BC19012A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9" y="233155"/>
            <a:ext cx="1843715" cy="4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89773B-59B8-0218-77D1-BA2F73CB9454}"/>
              </a:ext>
            </a:extLst>
          </p:cNvPr>
          <p:cNvGrpSpPr/>
          <p:nvPr/>
        </p:nvGrpSpPr>
        <p:grpSpPr>
          <a:xfrm>
            <a:off x="8781584" y="3370554"/>
            <a:ext cx="2057400" cy="2057400"/>
            <a:chOff x="7347886" y="26994"/>
            <a:chExt cx="1806421" cy="1654925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A0ADA8AF-A644-F663-A877-9772F460F456}"/>
                </a:ext>
              </a:extLst>
            </p:cNvPr>
            <p:cNvSpPr/>
            <p:nvPr/>
          </p:nvSpPr>
          <p:spPr>
            <a:xfrm>
              <a:off x="7347886" y="26994"/>
              <a:ext cx="1806421" cy="1564075"/>
            </a:xfrm>
            <a:prstGeom prst="teardrop">
              <a:avLst/>
            </a:prstGeom>
            <a:solidFill>
              <a:srgbClr val="FF8000"/>
            </a:solidFill>
            <a:ln w="3810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DE8E5423-A451-69F5-7797-2A17B2066504}"/>
                </a:ext>
              </a:extLst>
            </p:cNvPr>
            <p:cNvSpPr txBox="1">
              <a:spLocks/>
            </p:cNvSpPr>
            <p:nvPr/>
          </p:nvSpPr>
          <p:spPr>
            <a:xfrm>
              <a:off x="7386654" y="240800"/>
              <a:ext cx="1728884" cy="14411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Virtual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School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CB2796C-05AE-F37A-C73E-8E8402D6B101}"/>
              </a:ext>
            </a:extLst>
          </p:cNvPr>
          <p:cNvSpPr txBox="1"/>
          <p:nvPr/>
        </p:nvSpPr>
        <p:spPr>
          <a:xfrm>
            <a:off x="138408" y="6065412"/>
            <a:ext cx="9179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Hampshire Virtual School</a:t>
            </a:r>
          </a:p>
        </p:txBody>
      </p:sp>
      <p:pic>
        <p:nvPicPr>
          <p:cNvPr id="36" name="Audio 35">
            <a:hlinkClick r:id="" action="ppaction://media"/>
            <a:extLst>
              <a:ext uri="{FF2B5EF4-FFF2-40B4-BE49-F238E27FC236}">
                <a16:creationId xmlns:a16="http://schemas.microsoft.com/office/drawing/2014/main" id="{6161F7C8-55AA-DF1E-BBA7-B0C3BB8D5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41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"/>
    </mc:Choice>
    <mc:Fallback xmlns="">
      <p:transition spd="slow" advTm="13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495F-F140-C10C-2BC4-F00AD175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90266"/>
            <a:ext cx="4047892" cy="1143000"/>
          </a:xfrm>
        </p:spPr>
        <p:txBody>
          <a:bodyPr/>
          <a:lstStyle/>
          <a:p>
            <a:pPr algn="ctr"/>
            <a:r>
              <a:rPr lang="en-GB" sz="2800" b="1" dirty="0">
                <a:latin typeface="+mn-lt"/>
              </a:rPr>
              <a:t>Executive functioning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3CB8-4A6E-A53C-987F-39F1E3686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Children and young people who have experienced trauma and inconsistent attachments can demonstrate needs related to their executive functioning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These executive functions form the basis for problem-solving skills in everyday life.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Adults may perceive difficulties in these areas as deliberate attempts to ‘thwart authority’. However, this is not necessarily the case.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D59022F-ABA3-74D8-5B7B-2AE033A3F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96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53"/>
    </mc:Choice>
    <mc:Fallback xmlns="">
      <p:transition spd="slow" advTm="51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195F-B525-C0EE-3CA5-53D9DC28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90266"/>
            <a:ext cx="10052303" cy="1143000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Executive functioning: the development of self-monitoring and meta-cognition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0884-CF20-7D9D-7C1E-CB9FAEE62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Develop self-reflective functioning skills: </a:t>
            </a:r>
            <a:r>
              <a:rPr lang="en-GB" sz="1800" dirty="0"/>
              <a:t>ask pupils to share things they have done and what they found hard – how did they overcome this? How can they apply this process again?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Self-evaluation:</a:t>
            </a:r>
            <a:r>
              <a:rPr lang="en-GB" sz="1800" dirty="0"/>
              <a:t> what have you achieved? How do you feel? What was the memorable part of the lesson? What skills have been mastered? What was difficult? What are you proud of?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rgbClr val="FFC000"/>
                </a:solidFill>
              </a:rPr>
              <a:t>These approaches help to develop a growth mindset.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A472046-EDF4-A7C7-47A3-214EFA30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44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4"/>
    </mc:Choice>
    <mc:Fallback xmlns="">
      <p:transition spd="slow" advTm="59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B4A4-3DA1-2900-ADAD-AA06D245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266"/>
            <a:ext cx="10181063" cy="1143000"/>
          </a:xfrm>
        </p:spPr>
        <p:txBody>
          <a:bodyPr/>
          <a:lstStyle/>
          <a:p>
            <a:pPr algn="ctr"/>
            <a:r>
              <a:rPr lang="en-GB" sz="2800" b="1" dirty="0">
                <a:latin typeface="+mn-lt"/>
              </a:rPr>
              <a:t>Executive functioning: the development of self-monitoring and meta-cognition</a:t>
            </a:r>
            <a:endParaRPr lang="en-GB" sz="2800" dirty="0"/>
          </a:p>
        </p:txBody>
      </p:sp>
      <p:sp>
        <p:nvSpPr>
          <p:cNvPr id="4" name="Cloud Callout 4">
            <a:extLst>
              <a:ext uri="{FF2B5EF4-FFF2-40B4-BE49-F238E27FC236}">
                <a16:creationId xmlns:a16="http://schemas.microsoft.com/office/drawing/2014/main" id="{FA058FEC-E518-F188-87D9-DF1F0835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88" y="1916114"/>
            <a:ext cx="9865112" cy="3235750"/>
          </a:xfrm>
          <a:prstGeom prst="cloudCallout">
            <a:avLst>
              <a:gd name="adj1" fmla="val -65269"/>
              <a:gd name="adj2" fmla="val 506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GB" sz="2000" dirty="0"/>
              <a:t>What have I done before that could help me with this task?</a:t>
            </a:r>
          </a:p>
          <a:p>
            <a:pPr algn="ctr"/>
            <a:r>
              <a:rPr lang="en-GB" sz="2000" dirty="0"/>
              <a:t>How have I overcome difficult tasks in the past?</a:t>
            </a:r>
          </a:p>
          <a:p>
            <a:pPr algn="ctr"/>
            <a:r>
              <a:rPr lang="en-GB" sz="2000" dirty="0"/>
              <a:t>How did I feel at the start of the difficult task?</a:t>
            </a:r>
          </a:p>
          <a:p>
            <a:pPr algn="ctr"/>
            <a:r>
              <a:rPr lang="en-GB" sz="2000" dirty="0"/>
              <a:t>How did I feel once I started/finished it?</a:t>
            </a:r>
          </a:p>
          <a:p>
            <a:pPr algn="ctr"/>
            <a:r>
              <a:rPr lang="en-GB" sz="2000" dirty="0"/>
              <a:t>What am I good at that could help me?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771BB9A-094C-CE8D-1BA7-CA7BF0EE23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170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7"/>
    </mc:Choice>
    <mc:Fallback xmlns="">
      <p:transition spd="slow" advTm="2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3c5dbf34-c73a-430c-9290-9174ad787734" ContentTypeId="0x0101004E1B537BC2B2AD43A5AF5311D732D3A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irtual School for Children in Care" ma:contentTypeID="0x0101004E1B537BC2B2AD43A5AF5311D732D3AAE100647F40790072254282ECBF5F6C3CA1DB" ma:contentTypeVersion="1767" ma:contentTypeDescription="" ma:contentTypeScope="" ma:versionID="00e9e35bf4828fa8155739e54567500c">
  <xsd:schema xmlns:xsd="http://www.w3.org/2001/XMLSchema" xmlns:xs="http://www.w3.org/2001/XMLSchema" xmlns:p="http://schemas.microsoft.com/office/2006/metadata/properties" xmlns:ns2="c5dbf80e-f509-45f6-9fe5-406e3eefabbb" xmlns:ns3="dac9d169-87c7-439a-9d3c-116151fb24e3" targetNamespace="http://schemas.microsoft.com/office/2006/metadata/properties" ma:root="true" ma:fieldsID="969199e7cc5113b5947c789607f591e0" ns2:_="" ns3:_="">
    <xsd:import namespace="c5dbf80e-f509-45f6-9fe5-406e3eefabbb"/>
    <xsd:import namespace="dac9d169-87c7-439a-9d3c-116151fb24e3"/>
    <xsd:element name="properties">
      <xsd:complexType>
        <xsd:sequence>
          <xsd:element name="documentManagement">
            <xsd:complexType>
              <xsd:all>
                <xsd:element ref="ns2:hc632fe273cb498aa970207d30c3b1d8" minOccurs="0"/>
                <xsd:element ref="ns2:TaxCatchAll" minOccurs="0"/>
                <xsd:element ref="ns2:TaxCatchAllLabel" minOccurs="0"/>
                <xsd:element ref="ns2:Item_x0020_ID" minOccurs="0"/>
                <xsd:element ref="ns2:Active_x0020_Document" minOccurs="0"/>
                <xsd:element ref="ns2:ad12e5300b7543dba4718901bd0b4d26" minOccurs="0"/>
                <xsd:element ref="ns2:eeadced8a35a499eaa6ae428604d987c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hc632fe273cb498aa970207d30c3b1d8" ma:index="8" nillable="true" ma:taxonomy="true" ma:internalName="hc632fe273cb498aa970207d30c3b1d8" ma:taxonomyFieldName="Document_x0020_Type" ma:displayName="Document Type" ma:default="" ma:fieldId="{1c632fe2-73cb-498a-a970-207d30c3b1d8}" ma:sspId="3c5dbf34-c73a-430c-9290-9174ad787734" ma:termSetId="b599ea14-30b5-458d-8ef2-998774c2af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d4a312c-8bfd-4205-9607-3e85c687ffc4}" ma:internalName="TaxCatchAll" ma:showField="CatchAllData" ma:web="dac9d169-87c7-439a-9d3c-116151fb2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d4a312c-8bfd-4205-9607-3e85c687ffc4}" ma:internalName="TaxCatchAllLabel" ma:readOnly="true" ma:showField="CatchAllDataLabel" ma:web="dac9d169-87c7-439a-9d3c-116151fb24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_x0020_ID" ma:index="12" nillable="true" ma:displayName="Item ID" ma:internalName="Item_x0020_ID">
      <xsd:simpleType>
        <xsd:restriction base="dms:Text">
          <xsd:maxLength value="255"/>
        </xsd:restriction>
      </xsd:simpleType>
    </xsd:element>
    <xsd:element name="Active_x0020_Document" ma:index="13" nillable="true" ma:displayName="Active Document" ma:default="1" ma:internalName="Active_x0020_Document">
      <xsd:simpleType>
        <xsd:restriction base="dms:Boolean"/>
      </xsd:simpleType>
    </xsd:element>
    <xsd:element name="ad12e5300b7543dba4718901bd0b4d26" ma:index="14" ma:taxonomy="true" ma:internalName="ad12e5300b7543dba4718901bd0b4d26" ma:taxonomyFieldName="Virtual_x0020_School_x0020_for_x0020_Children_x0020_in_x0020_Care" ma:displayName="Virtual School for Children in Care" ma:readOnly="false" ma:default="" ma:fieldId="{ad12e530-0b75-43db-a471-8901bd0b4d26}" ma:sspId="3c5dbf34-c73a-430c-9290-9174ad787734" ma:termSetId="f64eb736-13c1-4f19-814c-82c549873d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adced8a35a499eaa6ae428604d987c" ma:index="16" nillable="true" ma:taxonomy="true" ma:internalName="eeadced8a35a499eaa6ae428604d987c" ma:taxonomyFieldName="Financial_x0020_Year" ma:displayName="Financial Year" ma:default="" ma:fieldId="{eeadced8-a35a-499e-aa6a-e428604d987c}" ma:sspId="3c5dbf34-c73a-430c-9290-9174ad787734" ma:termSetId="7d71bb9a-de29-4fe1-ae9a-43907322fcf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9d169-87c7-439a-9d3c-116151fb24e3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ID xmlns="c5dbf80e-f509-45f6-9fe5-406e3eefabbb" xsi:nil="true"/>
    <Active_x0020_Document xmlns="c5dbf80e-f509-45f6-9fe5-406e3eefabbb">true</Active_x0020_Document>
    <TaxCatchAll xmlns="c5dbf80e-f509-45f6-9fe5-406e3eefabbb">
      <Value>630</Value>
    </TaxCatchAll>
    <ad12e5300b7543dba4718901bd0b4d26 xmlns="c5dbf80e-f509-45f6-9fe5-406e3eefab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Staff Training</TermName>
          <TermId xmlns="http://schemas.microsoft.com/office/infopath/2007/PartnerControls">cf9b3574-6b91-4c95-aba1-881ed7425ec4</TermId>
        </TermInfo>
      </Terms>
    </ad12e5300b7543dba4718901bd0b4d26>
    <hc632fe273cb498aa970207d30c3b1d8 xmlns="c5dbf80e-f509-45f6-9fe5-406e3eefabbb">
      <Terms xmlns="http://schemas.microsoft.com/office/infopath/2007/PartnerControls"/>
    </hc632fe273cb498aa970207d30c3b1d8>
    <eeadced8a35a499eaa6ae428604d987c xmlns="c5dbf80e-f509-45f6-9fe5-406e3eefabbb">
      <Terms xmlns="http://schemas.microsoft.com/office/infopath/2007/PartnerControls"/>
    </eeadced8a35a499eaa6ae428604d987c>
    <_dlc_DocId xmlns="dac9d169-87c7-439a-9d3c-116151fb24e3">EIHNDOCID-498695300-10233</_dlc_DocId>
    <_dlc_DocIdUrl xmlns="dac9d169-87c7-439a-9d3c-116151fb24e3">
      <Url>https://hants.sharepoint.com/sites/EIHN/VS/_layouts/15/DocIdRedir.aspx?ID=EIHNDOCID-498695300-10233</Url>
      <Description>EIHNDOCID-498695300-10233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E40C2-5166-432E-8A16-837D1834B67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A11DA5C-8093-4B8A-8215-9304A762578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6145F4B-8AFF-49FC-8792-E8DAD2294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bf80e-f509-45f6-9fe5-406e3eefabbb"/>
    <ds:schemaRef ds:uri="dac9d169-87c7-439a-9d3c-116151fb24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19506BE-643B-42F3-BCD0-6C01D8C2716A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ac9d169-87c7-439a-9d3c-116151fb24e3"/>
    <ds:schemaRef ds:uri="c5dbf80e-f509-45f6-9fe5-406e3eefabbb"/>
  </ds:schemaRefs>
</ds:datastoreItem>
</file>

<file path=customXml/itemProps5.xml><?xml version="1.0" encoding="utf-8"?>
<ds:datastoreItem xmlns:ds="http://schemas.openxmlformats.org/officeDocument/2006/customXml" ds:itemID="{7A08BF7C-5732-4C7C-A134-DADB129A6B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221</Words>
  <Application>Microsoft Office PowerPoint</Application>
  <PresentationFormat>Widescreen</PresentationFormat>
  <Paragraphs>22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HIAS PowerPoint template</vt:lpstr>
      <vt:lpstr>PowerPoint Presentation</vt:lpstr>
      <vt:lpstr>Executive functioning</vt:lpstr>
      <vt:lpstr>Executive functioning: the development of self-monitoring and meta-cognition</vt:lpstr>
      <vt:lpstr>Executive functioning: the development of self-monitoring and meta-cognition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Todd, Jennifer</dc:creator>
  <cp:lastModifiedBy>Todd, Jennifer</cp:lastModifiedBy>
  <cp:revision>2</cp:revision>
  <dcterms:created xsi:type="dcterms:W3CDTF">2024-08-30T14:12:03Z</dcterms:created>
  <dcterms:modified xsi:type="dcterms:W3CDTF">2025-02-04T14:02:48Z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0x0101004E1B537BC2B2AD43A5AF5311D732D3AAE100647F40790072254282ECBF5F6C3CA1DB</vt:lpwstr>
  </property>
  <property fmtid="{D5CDD505-2E9C-101B-9397-08002B2CF9AE}" pid="3" name="_dlc_DocIdItemGuid">
    <vt:lpwstr>e237265f-c702-4a7d-b8fa-8ed095ae0033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Virtual School for Children in Care">
    <vt:lpwstr>630;#Staff Training|cf9b3574-6b91-4c95-aba1-881ed7425ec4</vt:lpwstr>
  </property>
  <property fmtid="{D5CDD505-2E9C-101B-9397-08002B2CF9AE}" pid="7" name="Financial Year">
    <vt:lpwstr/>
  </property>
  <property fmtid="{D5CDD505-2E9C-101B-9397-08002B2CF9AE}" pid="8" name="Document Type">
    <vt:lpwstr/>
  </property>
  <property fmtid="{D5CDD505-2E9C-101B-9397-08002B2CF9AE}" pid="9" name="Document_x0020_Type">
    <vt:lpwstr/>
  </property>
  <property fmtid="{D5CDD505-2E9C-101B-9397-08002B2CF9AE}" pid="10" name="Financial_x0020_Year">
    <vt:lpwstr/>
  </property>
  <property fmtid="{D5CDD505-2E9C-101B-9397-08002B2CF9AE}" pid="11" name="Virtual_x0020_School_x0020_for_x0020_Children_x0020_in_x0020_Care">
    <vt:lpwstr>630;#Staff Training|cf9b3574-6b91-4c95-aba1-881ed7425ec4</vt:lpwstr>
  </property>
</Properties>
</file>